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7" r:id="rId6"/>
    <p:sldId id="260" r:id="rId7"/>
    <p:sldId id="270" r:id="rId8"/>
    <p:sldId id="269" r:id="rId9"/>
    <p:sldId id="261" r:id="rId10"/>
    <p:sldId id="262" r:id="rId11"/>
    <p:sldId id="263" r:id="rId12"/>
    <p:sldId id="264" r:id="rId13"/>
    <p:sldId id="265" r:id="rId14"/>
    <p:sldId id="266" r:id="rId15"/>
    <p:sldId id="268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준하 우" initials="준우" lastIdx="1" clrIdx="0">
    <p:extLst>
      <p:ext uri="{19B8F6BF-5375-455C-9EA6-DF929625EA0E}">
        <p15:presenceInfo xmlns:p15="http://schemas.microsoft.com/office/powerpoint/2012/main" userId="f267bc72a3740eec" providerId="Windows Live"/>
      </p:ext>
    </p:extLst>
  </p:cmAuthor>
  <p:cmAuthor id="2" name="m" initials="m" lastIdx="1" clrIdx="1">
    <p:extLst>
      <p:ext uri="{19B8F6BF-5375-455C-9EA6-DF929625EA0E}">
        <p15:presenceInfo xmlns:p15="http://schemas.microsoft.com/office/powerpoint/2012/main" userId="m" providerId="None"/>
      </p:ext>
    </p:extLst>
  </p:cmAuthor>
  <p:cmAuthor id="3" name="김성주" initials="김" lastIdx="2" clrIdx="2">
    <p:extLst>
      <p:ext uri="{19B8F6BF-5375-455C-9EA6-DF929625EA0E}">
        <p15:presenceInfo xmlns:p15="http://schemas.microsoft.com/office/powerpoint/2012/main" userId="e9efbcbbdd5104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0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9CB10-C49D-44AA-A14E-B3A0BB8C95DF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CCA34-4C8A-422B-A669-47D65D58B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86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3938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0726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2352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7181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152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1367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97E6150-1358-4BC5-BE40-9A1381CFA2C3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133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6150-1358-4BC5-BE40-9A1381CFA2C3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831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6150-1358-4BC5-BE40-9A1381CFA2C3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198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6150-1358-4BC5-BE40-9A1381CFA2C3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700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6150-1358-4BC5-BE40-9A1381CFA2C3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346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6150-1358-4BC5-BE40-9A1381CFA2C3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063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6150-1358-4BC5-BE40-9A1381CFA2C3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865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6150-1358-4BC5-BE40-9A1381CFA2C3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999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6150-1358-4BC5-BE40-9A1381CFA2C3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733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6150-1358-4BC5-BE40-9A1381CFA2C3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291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6150-1358-4BC5-BE40-9A1381CFA2C3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84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6150-1358-4BC5-BE40-9A1381CFA2C3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93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6150-1358-4BC5-BE40-9A1381CFA2C3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334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6150-1358-4BC5-BE40-9A1381CFA2C3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494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6150-1358-4BC5-BE40-9A1381CFA2C3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178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6150-1358-4BC5-BE40-9A1381CFA2C3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307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6150-1358-4BC5-BE40-9A1381CFA2C3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62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97E6150-1358-4BC5-BE40-9A1381CFA2C3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1A3D882-8B9C-4F96-9A5D-0C72D021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668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  <p:sldLayoutId id="2147483951" r:id="rId12"/>
    <p:sldLayoutId id="2147483952" r:id="rId13"/>
    <p:sldLayoutId id="2147483953" r:id="rId14"/>
    <p:sldLayoutId id="2147483954" r:id="rId15"/>
    <p:sldLayoutId id="2147483955" r:id="rId16"/>
    <p:sldLayoutId id="2147483956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13" Type="http://schemas.openxmlformats.org/officeDocument/2006/relationships/image" Target="../media/image48.JPG"/><Relationship Id="rId3" Type="http://schemas.openxmlformats.org/officeDocument/2006/relationships/image" Target="../media/image38.JPG"/><Relationship Id="rId7" Type="http://schemas.openxmlformats.org/officeDocument/2006/relationships/image" Target="../media/image42.JPG"/><Relationship Id="rId12" Type="http://schemas.openxmlformats.org/officeDocument/2006/relationships/image" Target="../media/image4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11" Type="http://schemas.openxmlformats.org/officeDocument/2006/relationships/image" Target="../media/image46.JPG"/><Relationship Id="rId5" Type="http://schemas.openxmlformats.org/officeDocument/2006/relationships/image" Target="../media/image40.JPG"/><Relationship Id="rId15" Type="http://schemas.openxmlformats.org/officeDocument/2006/relationships/image" Target="../media/image50.JPG"/><Relationship Id="rId10" Type="http://schemas.openxmlformats.org/officeDocument/2006/relationships/image" Target="../media/image45.JPG"/><Relationship Id="rId4" Type="http://schemas.openxmlformats.org/officeDocument/2006/relationships/image" Target="../media/image39.JPG"/><Relationship Id="rId9" Type="http://schemas.openxmlformats.org/officeDocument/2006/relationships/image" Target="../media/image44.JPG"/><Relationship Id="rId14" Type="http://schemas.openxmlformats.org/officeDocument/2006/relationships/image" Target="../media/image4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54.JPG"/><Relationship Id="rId7" Type="http://schemas.openxmlformats.org/officeDocument/2006/relationships/image" Target="../media/image58.JPG"/><Relationship Id="rId12" Type="http://schemas.openxmlformats.org/officeDocument/2006/relationships/image" Target="../media/image6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11" Type="http://schemas.openxmlformats.org/officeDocument/2006/relationships/image" Target="../media/image62.png"/><Relationship Id="rId5" Type="http://schemas.openxmlformats.org/officeDocument/2006/relationships/image" Target="../media/image56.JPG"/><Relationship Id="rId10" Type="http://schemas.openxmlformats.org/officeDocument/2006/relationships/image" Target="../media/image61.JPG"/><Relationship Id="rId4" Type="http://schemas.openxmlformats.org/officeDocument/2006/relationships/image" Target="../media/image55.JPG"/><Relationship Id="rId9" Type="http://schemas.openxmlformats.org/officeDocument/2006/relationships/image" Target="../media/image6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6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image" Target="../media/image70.JPG"/><Relationship Id="rId7" Type="http://schemas.openxmlformats.org/officeDocument/2006/relationships/image" Target="../media/image74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G"/><Relationship Id="rId3" Type="http://schemas.openxmlformats.org/officeDocument/2006/relationships/image" Target="../media/image85.JPG"/><Relationship Id="rId7" Type="http://schemas.openxmlformats.org/officeDocument/2006/relationships/image" Target="../media/image8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G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G"/><Relationship Id="rId5" Type="http://schemas.openxmlformats.org/officeDocument/2006/relationships/image" Target="../media/image94.JPG"/><Relationship Id="rId4" Type="http://schemas.openxmlformats.org/officeDocument/2006/relationships/image" Target="../media/image9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G"/><Relationship Id="rId5" Type="http://schemas.openxmlformats.org/officeDocument/2006/relationships/image" Target="../media/image95.JPG"/><Relationship Id="rId4" Type="http://schemas.openxmlformats.org/officeDocument/2006/relationships/image" Target="../media/image9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5" Type="http://schemas.openxmlformats.org/officeDocument/2006/relationships/image" Target="../media/image103.JPG"/><Relationship Id="rId4" Type="http://schemas.openxmlformats.org/officeDocument/2006/relationships/image" Target="../media/image10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G"/><Relationship Id="rId5" Type="http://schemas.openxmlformats.org/officeDocument/2006/relationships/image" Target="../media/image107.JPG"/><Relationship Id="rId4" Type="http://schemas.openxmlformats.org/officeDocument/2006/relationships/image" Target="../media/image106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JPG"/><Relationship Id="rId4" Type="http://schemas.openxmlformats.org/officeDocument/2006/relationships/image" Target="../media/image1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58A7F9-6BEF-40B0-9A33-ABDB9D3D7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3016" y="2097247"/>
            <a:ext cx="7065051" cy="1103155"/>
          </a:xfrm>
        </p:spPr>
        <p:txBody>
          <a:bodyPr/>
          <a:lstStyle/>
          <a:p>
            <a:r>
              <a:rPr lang="ko-KR" altLang="en-US" dirty="0"/>
              <a:t>재미로 보는 카드운세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7F49A1-104E-4F9B-B998-C1B9075939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김성주</a:t>
            </a:r>
            <a:r>
              <a:rPr lang="en-US" altLang="ko-KR" dirty="0"/>
              <a:t>, </a:t>
            </a:r>
            <a:r>
              <a:rPr lang="ko-KR" altLang="en-US" dirty="0" err="1"/>
              <a:t>최우택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8327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3131F-71FE-4FD0-AAB1-372725060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업무 완성도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E2590B6-E421-4419-907D-D0F2B4DDD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93" y="2753411"/>
            <a:ext cx="3729342" cy="3122457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C90760-F682-4CD3-9094-43A3B4743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56" y="2753410"/>
            <a:ext cx="3729342" cy="312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28F8EC-C69A-4B49-8C66-6D4D3E0E2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 완성도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0A08725-9D0F-43CD-8BE6-B3CFEDE31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488451"/>
            <a:ext cx="9601196" cy="3387419"/>
          </a:xfrm>
        </p:spPr>
      </p:pic>
    </p:spTree>
    <p:extLst>
      <p:ext uri="{BB962C8B-B14F-4D97-AF65-F5344CB8AC3E}">
        <p14:creationId xmlns:p14="http://schemas.microsoft.com/office/powerpoint/2010/main" val="139924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CBA8D-6ACF-46DD-9704-CF7B08D77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 완성도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7A08907-2134-453D-9E9F-7FD369C5E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557993"/>
            <a:ext cx="4585136" cy="331787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2BC54C-E20F-48D3-A6B5-3EEE19188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64" y="2557992"/>
            <a:ext cx="4585134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0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54827-3D14-4044-940A-21977B07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 완성도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8329D28-89FF-4AC5-AE87-22DB3DA21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544928"/>
            <a:ext cx="3495539" cy="3193720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0063AC-7F30-4A72-8A75-7E4DAF754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505" y="2758188"/>
            <a:ext cx="4469035" cy="298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0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C11D6-DA9B-47A2-9758-5E28FFEF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 완성도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7E542A6-D2B8-4662-B5B5-09C0CEBE7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516426"/>
            <a:ext cx="3617974" cy="3359443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2C29D0-65B9-4246-AE8D-62BCC6734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976" y="2845039"/>
            <a:ext cx="3849622" cy="303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3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1907D-D046-4789-9AD9-F56FEF6D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 완성도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081736E-D8D6-4686-A688-8B0A188E7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78710"/>
            <a:ext cx="4800598" cy="244686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445DE3-F7EC-4ED9-9D97-E60367A4E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161" y="2778710"/>
            <a:ext cx="4146331" cy="244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6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3020E-1D17-4761-BDAE-83CFF2B3D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 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1A9077-7EED-4C8C-97A3-6A012D230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739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D9EC07-985F-4384-801A-36E1D5B9CA86}"/>
              </a:ext>
            </a:extLst>
          </p:cNvPr>
          <p:cNvSpPr/>
          <p:nvPr/>
        </p:nvSpPr>
        <p:spPr>
          <a:xfrm>
            <a:off x="8993080" y="2370338"/>
            <a:ext cx="1802167" cy="79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19FFBC-3F5E-4FAA-8353-08910496F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61" y="867442"/>
            <a:ext cx="10165647" cy="55116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6C5C9B-4305-4BA1-9F96-789368EE0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835" y="1140920"/>
            <a:ext cx="2971697" cy="1185141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27A5909-F530-4223-83B6-3BBA54543E5B}"/>
              </a:ext>
            </a:extLst>
          </p:cNvPr>
          <p:cNvSpPr/>
          <p:nvPr/>
        </p:nvSpPr>
        <p:spPr>
          <a:xfrm rot="19891315">
            <a:off x="2238117" y="2355838"/>
            <a:ext cx="747204" cy="275208"/>
          </a:xfrm>
          <a:prstGeom prst="rightArrow">
            <a:avLst>
              <a:gd name="adj1" fmla="val 50000"/>
              <a:gd name="adj2" fmla="val 12798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B890019-EA06-47C4-8AA8-CE2BA646E3C5}"/>
              </a:ext>
            </a:extLst>
          </p:cNvPr>
          <p:cNvSpPr/>
          <p:nvPr/>
        </p:nvSpPr>
        <p:spPr>
          <a:xfrm>
            <a:off x="1520814" y="2677117"/>
            <a:ext cx="1393794" cy="625598"/>
          </a:xfrm>
          <a:prstGeom prst="ellipse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DF6AB2-2442-43C1-AF80-8C2862F76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779" y="1327188"/>
            <a:ext cx="3672562" cy="93345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C66701-9EB5-4D1C-A129-79E4FDCA63A1}"/>
              </a:ext>
            </a:extLst>
          </p:cNvPr>
          <p:cNvSpPr/>
          <p:nvPr/>
        </p:nvSpPr>
        <p:spPr>
          <a:xfrm>
            <a:off x="7206265" y="1825375"/>
            <a:ext cx="149144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249DCE-D3E8-475C-9494-0B24C85DFE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833" y="2111500"/>
            <a:ext cx="3076575" cy="13620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7698471-7369-4918-BB76-DDC18D6007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3725" y="2316287"/>
            <a:ext cx="3600670" cy="9525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0C16458-827A-42F8-B4A0-CA29D7EAE8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1308" y="2997099"/>
            <a:ext cx="3086100" cy="13335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2E110FD-0A99-431A-9D8E-E0F13E2722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3608" y="3351656"/>
            <a:ext cx="3699122" cy="9048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9F43D67-5849-4718-81B1-2E9ECC466E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4637" y="3637406"/>
            <a:ext cx="3400425" cy="123825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8E51501-F2EF-4EE3-9D38-853BC5E6F4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9345" y="3953133"/>
            <a:ext cx="3385520" cy="754932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8583E0C3-119C-4E83-B738-D867542246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1219" y="3518196"/>
            <a:ext cx="3699122" cy="971550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EAE5B41A-F26C-4C1C-90B7-C3EB7634D8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25414" y="3277879"/>
            <a:ext cx="3177571" cy="2423733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FA26E30-B2EE-48E5-858A-2DEC5BC19ABC}"/>
              </a:ext>
            </a:extLst>
          </p:cNvPr>
          <p:cNvSpPr/>
          <p:nvPr/>
        </p:nvSpPr>
        <p:spPr>
          <a:xfrm>
            <a:off x="5962835" y="1595886"/>
            <a:ext cx="747204" cy="275208"/>
          </a:xfrm>
          <a:prstGeom prst="rightArrow">
            <a:avLst>
              <a:gd name="adj1" fmla="val 50000"/>
              <a:gd name="adj2" fmla="val 1279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9B7764-C9BC-4C2F-A6FB-9720F19D8B9E}"/>
              </a:ext>
            </a:extLst>
          </p:cNvPr>
          <p:cNvSpPr/>
          <p:nvPr/>
        </p:nvSpPr>
        <p:spPr>
          <a:xfrm>
            <a:off x="4913298" y="1595886"/>
            <a:ext cx="1049537" cy="27520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437034B-90FE-4B58-9D21-25A74B5620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83773" y="1144103"/>
            <a:ext cx="4207235" cy="4903538"/>
          </a:xfrm>
          <a:prstGeom prst="rect">
            <a:avLst/>
          </a:prstGeom>
        </p:spPr>
      </p:pic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C7A29D5-F305-48FF-9B66-E4014B681937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Main</a:t>
            </a:r>
            <a:r>
              <a:rPr lang="ko-KR" altLang="en-US" sz="2000" dirty="0"/>
              <a:t> 화면</a:t>
            </a:r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F87360E6-7231-4969-84C2-170EC94D1E9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5586" y="2058778"/>
            <a:ext cx="84201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1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0.01133 0.10463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" y="523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-0.00117 0.0912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111E-6 L 0.00925 0.1490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7338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45833E-6 2.22222E-6 L 0.0056 0.1493 " pathEditMode="relative" rAng="0" ptsTypes="AA">
                                      <p:cBhvr>
                                        <p:cTn id="66" dur="19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" y="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33 0.10463 L 0.00886 0.18888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4213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912 L -0.00417 0.17893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25 0.14907 L 0.00925 0.27662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66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6 0.1493 L 0.00664 0.27754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86 0.18888 L 0.01302 0.28148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463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0.17893 L -0.00417 0.28194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25 0.27662 L 0.0323 0.36782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4560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64 0.27754 L 0.02031 0.36782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" y="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0.28194 L -0.00182 0.37315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4560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02 0.28148 L 0.0181 0.39027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29 0.36782 L 0.02448 0.32361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" y="-2222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32 0.36782 L 0.02448 0.32361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8" grpId="2" animBg="1"/>
      <p:bldP spid="8" grpId="3" animBg="1"/>
      <p:bldP spid="8" grpId="4" animBg="1"/>
      <p:bldP spid="18" grpId="0" animBg="1"/>
      <p:bldP spid="18" grpId="1" animBg="1"/>
      <p:bldP spid="14" grpId="0" animBg="1"/>
      <p:bldP spid="14" grpId="1" animBg="1"/>
      <p:bldP spid="14" grpId="2" animBg="1"/>
      <p:bldP spid="14" grpId="3" animBg="1"/>
      <p:bldP spid="14" grpId="4" animBg="1"/>
      <p:bldP spid="11" grpId="0" animBg="1"/>
      <p:bldP spid="11" grpId="1" animBg="1"/>
      <p:bldP spid="11" grpId="2" animBg="1"/>
      <p:bldP spid="11" grpId="3" animBg="1"/>
      <p:bldP spid="11" grpId="4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10539B-F1B6-4DDD-BE1B-A1123B8869AC}"/>
              </a:ext>
            </a:extLst>
          </p:cNvPr>
          <p:cNvSpPr/>
          <p:nvPr/>
        </p:nvSpPr>
        <p:spPr>
          <a:xfrm>
            <a:off x="8993080" y="2370338"/>
            <a:ext cx="1802167" cy="79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EDB489-F14F-4E2E-92B8-7C4292493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11" y="866745"/>
            <a:ext cx="10161638" cy="5512384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62E5D2C6-D74E-44FB-9E4F-DD9EF46D22B6}"/>
              </a:ext>
            </a:extLst>
          </p:cNvPr>
          <p:cNvSpPr/>
          <p:nvPr/>
        </p:nvSpPr>
        <p:spPr>
          <a:xfrm>
            <a:off x="1796904" y="5211190"/>
            <a:ext cx="875274" cy="417251"/>
          </a:xfrm>
          <a:prstGeom prst="rightArrow">
            <a:avLst>
              <a:gd name="adj1" fmla="val 50000"/>
              <a:gd name="adj2" fmla="val 98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5E935E-4D2C-40DE-87F9-7FA945A482B9}"/>
              </a:ext>
            </a:extLst>
          </p:cNvPr>
          <p:cNvSpPr/>
          <p:nvPr/>
        </p:nvSpPr>
        <p:spPr>
          <a:xfrm>
            <a:off x="665169" y="5157926"/>
            <a:ext cx="1131735" cy="5237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962AF9-5FC9-42D9-8E53-5F3B6FBB1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976" y="4330962"/>
            <a:ext cx="3028950" cy="14763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E0C873-0290-487F-8B04-854D080C2083}"/>
              </a:ext>
            </a:extLst>
          </p:cNvPr>
          <p:cNvSpPr/>
          <p:nvPr/>
        </p:nvSpPr>
        <p:spPr>
          <a:xfrm>
            <a:off x="4802819" y="4810219"/>
            <a:ext cx="920336" cy="276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CB832E-1F51-43CF-B848-1FC0CA848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562476"/>
            <a:ext cx="3949779" cy="923925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EC83D5C-E907-4691-829D-8D7A7E9316C3}"/>
              </a:ext>
            </a:extLst>
          </p:cNvPr>
          <p:cNvSpPr/>
          <p:nvPr/>
        </p:nvSpPr>
        <p:spPr>
          <a:xfrm>
            <a:off x="5740930" y="4830191"/>
            <a:ext cx="488084" cy="238958"/>
          </a:xfrm>
          <a:prstGeom prst="rightArrow">
            <a:avLst>
              <a:gd name="adj1" fmla="val 50000"/>
              <a:gd name="adj2" fmla="val 98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596E1C-DC4C-485A-B8F0-0E18665E94C0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Rule</a:t>
            </a:r>
            <a:r>
              <a:rPr lang="ko-KR" altLang="en-US" sz="2000" dirty="0"/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35652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AF8252-B7AD-4D1A-A342-21BBFF7DF9D8}"/>
              </a:ext>
            </a:extLst>
          </p:cNvPr>
          <p:cNvSpPr/>
          <p:nvPr/>
        </p:nvSpPr>
        <p:spPr>
          <a:xfrm>
            <a:off x="8993080" y="2370338"/>
            <a:ext cx="1802167" cy="79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113D75-E968-4DD6-926B-6079BDD23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89" y="867442"/>
            <a:ext cx="10155893" cy="55116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084FDEA-45BA-4A81-96DC-7D8C26836720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Option</a:t>
            </a:r>
            <a:r>
              <a:rPr lang="ko-KR" altLang="en-US" sz="2000" dirty="0"/>
              <a:t>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2F755A-BE37-44B1-828D-82F5A9312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22" y="2069544"/>
            <a:ext cx="3981450" cy="1143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D209A1-BB78-446D-A3F4-AE54F99D6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89" y="983396"/>
            <a:ext cx="6043936" cy="885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CF1F5B-954A-4106-B07D-B71C9C5C32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4356" y="992101"/>
            <a:ext cx="3309057" cy="538324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835F64-E79A-4988-B54C-0C6A2E875826}"/>
              </a:ext>
            </a:extLst>
          </p:cNvPr>
          <p:cNvSpPr/>
          <p:nvPr/>
        </p:nvSpPr>
        <p:spPr>
          <a:xfrm>
            <a:off x="4499572" y="3358836"/>
            <a:ext cx="994139" cy="23539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0119673-C013-4DAE-B031-42814CDE6B07}"/>
              </a:ext>
            </a:extLst>
          </p:cNvPr>
          <p:cNvSpPr/>
          <p:nvPr/>
        </p:nvSpPr>
        <p:spPr>
          <a:xfrm>
            <a:off x="5493711" y="3329412"/>
            <a:ext cx="597441" cy="298963"/>
          </a:xfrm>
          <a:prstGeom prst="rightArrow">
            <a:avLst>
              <a:gd name="adj1" fmla="val 50000"/>
              <a:gd name="adj2" fmla="val 98936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E73D0D7-3AE0-4CC7-BD09-38A5929C60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6153" y="2128837"/>
            <a:ext cx="4088242" cy="7524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9002FF8-7F2A-4F88-BFD1-BD9008C24A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4483" y="3936531"/>
            <a:ext cx="4100859" cy="4286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91614A-ECCE-4BC2-94A9-826CEED4A8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748" y="2881312"/>
            <a:ext cx="4076700" cy="109537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D8501E-EEFD-491D-BD94-F8A00919622A}"/>
              </a:ext>
            </a:extLst>
          </p:cNvPr>
          <p:cNvSpPr/>
          <p:nvPr/>
        </p:nvSpPr>
        <p:spPr>
          <a:xfrm>
            <a:off x="9088333" y="4641311"/>
            <a:ext cx="916802" cy="779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81C83423-0A63-4183-866C-107A205EA12A}"/>
              </a:ext>
            </a:extLst>
          </p:cNvPr>
          <p:cNvSpPr/>
          <p:nvPr/>
        </p:nvSpPr>
        <p:spPr>
          <a:xfrm rot="10800000">
            <a:off x="8490892" y="4878944"/>
            <a:ext cx="597441" cy="298963"/>
          </a:xfrm>
          <a:prstGeom prst="rightArrow">
            <a:avLst>
              <a:gd name="adj1" fmla="val 50000"/>
              <a:gd name="adj2" fmla="val 98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816AEB6-712B-4D8A-BEDC-3F9C09DFF7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8231" y="3428999"/>
            <a:ext cx="3409950" cy="2733675"/>
          </a:xfrm>
          <a:prstGeom prst="rect">
            <a:avLst/>
          </a:prstGeom>
        </p:spPr>
      </p:pic>
      <p:pic>
        <p:nvPicPr>
          <p:cNvPr id="24" name="그래픽 23" descr="오른쪽을 가리키는 검지 ">
            <a:extLst>
              <a:ext uri="{FF2B5EF4-FFF2-40B4-BE49-F238E27FC236}">
                <a16:creationId xmlns:a16="http://schemas.microsoft.com/office/drawing/2014/main" id="{E01A5D5D-E5A3-43B2-90A0-E9B05D0374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4278272">
            <a:off x="9442126" y="5464229"/>
            <a:ext cx="499951" cy="46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9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44444E-6 L -0.01914 -0.04561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" y="-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4" grpId="1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BEA5EC-A5E4-4328-98AA-95DB4037E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89524"/>
            <a:ext cx="9601196" cy="1303867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목차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1C30053-776E-4038-8387-4A6130928DC4}"/>
              </a:ext>
            </a:extLst>
          </p:cNvPr>
          <p:cNvSpPr/>
          <p:nvPr/>
        </p:nvSpPr>
        <p:spPr>
          <a:xfrm>
            <a:off x="1389888" y="2647018"/>
            <a:ext cx="218236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소개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5A13936-055F-49A0-AB1E-82D1C0CE7ED4}"/>
              </a:ext>
            </a:extLst>
          </p:cNvPr>
          <p:cNvSpPr/>
          <p:nvPr/>
        </p:nvSpPr>
        <p:spPr>
          <a:xfrm>
            <a:off x="1389888" y="4407410"/>
            <a:ext cx="218236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연관 어플리케이션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FC014B2-A065-4ADD-9973-53859E39BF81}"/>
              </a:ext>
            </a:extLst>
          </p:cNvPr>
          <p:cNvSpPr/>
          <p:nvPr/>
        </p:nvSpPr>
        <p:spPr>
          <a:xfrm>
            <a:off x="5004816" y="4407410"/>
            <a:ext cx="218236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완성도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5968F83-445A-4AF3-8065-D73007A9438C}"/>
              </a:ext>
            </a:extLst>
          </p:cNvPr>
          <p:cNvSpPr/>
          <p:nvPr/>
        </p:nvSpPr>
        <p:spPr>
          <a:xfrm>
            <a:off x="5004816" y="2647018"/>
            <a:ext cx="218236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팀워크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9A21B11-3641-409F-B060-3973A86E75FC}"/>
              </a:ext>
            </a:extLst>
          </p:cNvPr>
          <p:cNvSpPr/>
          <p:nvPr/>
        </p:nvSpPr>
        <p:spPr>
          <a:xfrm>
            <a:off x="8619744" y="2647018"/>
            <a:ext cx="218236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시연 영상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49B4B2A-D78D-42D2-B331-67EBF4270FDC}"/>
              </a:ext>
            </a:extLst>
          </p:cNvPr>
          <p:cNvSpPr/>
          <p:nvPr/>
        </p:nvSpPr>
        <p:spPr>
          <a:xfrm>
            <a:off x="8619744" y="4407410"/>
            <a:ext cx="218236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코드 해석</a:t>
            </a:r>
          </a:p>
        </p:txBody>
      </p:sp>
    </p:spTree>
    <p:extLst>
      <p:ext uri="{BB962C8B-B14F-4D97-AF65-F5344CB8AC3E}">
        <p14:creationId xmlns:p14="http://schemas.microsoft.com/office/powerpoint/2010/main" val="199451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585D99-5087-4EA5-A238-72B149F78BAD}"/>
              </a:ext>
            </a:extLst>
          </p:cNvPr>
          <p:cNvSpPr/>
          <p:nvPr/>
        </p:nvSpPr>
        <p:spPr>
          <a:xfrm>
            <a:off x="8993080" y="2370338"/>
            <a:ext cx="1802167" cy="79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733E29-2C71-426A-ABA6-4EE572C27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94" y="867442"/>
            <a:ext cx="10150603" cy="55116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82EE733-D42F-4A35-A4C0-4E83B1609CD7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Option</a:t>
            </a:r>
            <a:r>
              <a:rPr lang="ko-KR" altLang="en-US" sz="2000" dirty="0"/>
              <a:t>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356AC-FBE1-4483-AE93-BF048C41CFFD}"/>
              </a:ext>
            </a:extLst>
          </p:cNvPr>
          <p:cNvSpPr/>
          <p:nvPr/>
        </p:nvSpPr>
        <p:spPr>
          <a:xfrm>
            <a:off x="9088333" y="4641311"/>
            <a:ext cx="916802" cy="779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 descr="오른쪽을 가리키는 검지 ">
            <a:extLst>
              <a:ext uri="{FF2B5EF4-FFF2-40B4-BE49-F238E27FC236}">
                <a16:creationId xmlns:a16="http://schemas.microsoft.com/office/drawing/2014/main" id="{0B9CA41A-2C91-40D8-A25A-DD0808F24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278272">
            <a:off x="9396007" y="5131250"/>
            <a:ext cx="499951" cy="4646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A7278C-E64E-468D-9008-E1C95BD8F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0536" y="1771580"/>
            <a:ext cx="4163626" cy="20281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CFE9E69-EE35-4344-8F2D-4C675DA58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0536" y="1530114"/>
            <a:ext cx="4028670" cy="2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2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-0.01914 -0.045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" y="-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162FB9-38DE-4E44-81AD-8163ED46727D}"/>
              </a:ext>
            </a:extLst>
          </p:cNvPr>
          <p:cNvSpPr/>
          <p:nvPr/>
        </p:nvSpPr>
        <p:spPr>
          <a:xfrm>
            <a:off x="8993080" y="2370338"/>
            <a:ext cx="1802167" cy="79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99D5A2-4F1E-4960-B487-9DF053E48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89" y="867442"/>
            <a:ext cx="10155893" cy="55116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A6BE97-A12F-41F0-9F2D-956FB8053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368" y="1970843"/>
            <a:ext cx="3621566" cy="2745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F360DF-9B89-47C9-83E1-A8F9A2139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608" y="2245364"/>
            <a:ext cx="4124325" cy="19907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FBFCA2F-CEC2-4A48-A0AF-B1495DFF14F8}"/>
              </a:ext>
            </a:extLst>
          </p:cNvPr>
          <p:cNvSpPr/>
          <p:nvPr/>
        </p:nvSpPr>
        <p:spPr>
          <a:xfrm>
            <a:off x="9088333" y="4641311"/>
            <a:ext cx="916802" cy="779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CC843B-C7BA-421A-A6AA-F8EC79A5A6C3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Option</a:t>
            </a:r>
            <a:r>
              <a:rPr lang="ko-KR" altLang="en-US" sz="2000" dirty="0"/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6969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3B1984-50E2-470D-8D1A-A3A60D4F3D0E}"/>
              </a:ext>
            </a:extLst>
          </p:cNvPr>
          <p:cNvSpPr/>
          <p:nvPr/>
        </p:nvSpPr>
        <p:spPr>
          <a:xfrm>
            <a:off x="8993080" y="2370338"/>
            <a:ext cx="1802167" cy="79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672B63-73B7-47F3-9D3F-9B2EB26F5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85" y="866687"/>
            <a:ext cx="10167040" cy="55124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1050E05-C07C-4FDB-9569-C61E0BCCE3B8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Board</a:t>
            </a:r>
            <a:r>
              <a:rPr lang="ko-KR" altLang="en-US" sz="2000" dirty="0"/>
              <a:t> 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9B30D2-B159-433E-9854-8C6CDEC93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18" y="1387047"/>
            <a:ext cx="2535473" cy="11494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1F4EF0-8364-4208-88C3-0A62A15FF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639" y="1387047"/>
            <a:ext cx="2434207" cy="11146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B4ACD02-733E-4E4D-9852-4CC33DDEA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260" y="1387047"/>
            <a:ext cx="2434207" cy="11146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3D1E09-55B1-41AB-95BF-662E8ACA4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5" y="959246"/>
            <a:ext cx="8153400" cy="1638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259216B-0B52-458F-9A49-008F7C0A22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285" y="2592242"/>
            <a:ext cx="3648075" cy="2000250"/>
          </a:xfrm>
          <a:prstGeom prst="rect">
            <a:avLst/>
          </a:prstGeom>
        </p:spPr>
      </p:pic>
      <p:sp>
        <p:nvSpPr>
          <p:cNvPr id="20" name="화살표: 위쪽 19">
            <a:extLst>
              <a:ext uri="{FF2B5EF4-FFF2-40B4-BE49-F238E27FC236}">
                <a16:creationId xmlns:a16="http://schemas.microsoft.com/office/drawing/2014/main" id="{76FCE2E5-C440-4CAD-8035-157F19C378ED}"/>
              </a:ext>
            </a:extLst>
          </p:cNvPr>
          <p:cNvSpPr/>
          <p:nvPr/>
        </p:nvSpPr>
        <p:spPr>
          <a:xfrm>
            <a:off x="3378045" y="2564252"/>
            <a:ext cx="297311" cy="33203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위쪽 20">
            <a:extLst>
              <a:ext uri="{FF2B5EF4-FFF2-40B4-BE49-F238E27FC236}">
                <a16:creationId xmlns:a16="http://schemas.microsoft.com/office/drawing/2014/main" id="{3DE05D2F-2D85-4BE3-AAC4-06D7BF72EC80}"/>
              </a:ext>
            </a:extLst>
          </p:cNvPr>
          <p:cNvSpPr/>
          <p:nvPr/>
        </p:nvSpPr>
        <p:spPr>
          <a:xfrm>
            <a:off x="5263494" y="2564252"/>
            <a:ext cx="297311" cy="33203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위쪽 21">
            <a:extLst>
              <a:ext uri="{FF2B5EF4-FFF2-40B4-BE49-F238E27FC236}">
                <a16:creationId xmlns:a16="http://schemas.microsoft.com/office/drawing/2014/main" id="{E8270FA7-5E66-4CF5-B370-6007F30E1917}"/>
              </a:ext>
            </a:extLst>
          </p:cNvPr>
          <p:cNvSpPr/>
          <p:nvPr/>
        </p:nvSpPr>
        <p:spPr>
          <a:xfrm>
            <a:off x="8695769" y="2592242"/>
            <a:ext cx="297311" cy="33203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14D30BD-7E81-4A2D-8E48-2E5ED03D03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4093" y="3884966"/>
            <a:ext cx="3980232" cy="249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2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7989DA4-C899-4280-8143-30B704A67EC1}"/>
              </a:ext>
            </a:extLst>
          </p:cNvPr>
          <p:cNvSpPr/>
          <p:nvPr/>
        </p:nvSpPr>
        <p:spPr>
          <a:xfrm>
            <a:off x="8993080" y="2370338"/>
            <a:ext cx="1802167" cy="79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B77631-D917-48EE-8FAD-7C733974E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36" y="869023"/>
            <a:ext cx="10182293" cy="55101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31F549D-1182-43B6-BC85-E624F230F3C1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Board</a:t>
            </a:r>
            <a:r>
              <a:rPr lang="ko-KR" altLang="en-US" sz="2000" dirty="0"/>
              <a:t> 화면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142714A2-3A10-44DB-B99B-4B1E7A11D236}"/>
              </a:ext>
            </a:extLst>
          </p:cNvPr>
          <p:cNvSpPr/>
          <p:nvPr/>
        </p:nvSpPr>
        <p:spPr>
          <a:xfrm>
            <a:off x="1242874" y="5140171"/>
            <a:ext cx="417251" cy="33735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9236AB-1B73-4791-B7A9-7F1BCE327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36" y="984635"/>
            <a:ext cx="7924800" cy="20478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D89DD08-24D3-48E3-B0B2-C106B93F02FD}"/>
              </a:ext>
            </a:extLst>
          </p:cNvPr>
          <p:cNvSpPr/>
          <p:nvPr/>
        </p:nvSpPr>
        <p:spPr>
          <a:xfrm>
            <a:off x="599411" y="4863114"/>
            <a:ext cx="1211634" cy="2762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놀랍게도 버튼임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27F24D-D9CF-47FE-9850-6CCCD1F9C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254" y="3807234"/>
            <a:ext cx="4257675" cy="2562225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8C2ACDC-1B81-40A5-A9FC-0781FDA036F9}"/>
              </a:ext>
            </a:extLst>
          </p:cNvPr>
          <p:cNvSpPr/>
          <p:nvPr/>
        </p:nvSpPr>
        <p:spPr>
          <a:xfrm>
            <a:off x="1003176" y="5477522"/>
            <a:ext cx="896645" cy="6965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14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6488A21-DE3A-4367-B22A-4237E2FD6439}"/>
              </a:ext>
            </a:extLst>
          </p:cNvPr>
          <p:cNvSpPr/>
          <p:nvPr/>
        </p:nvSpPr>
        <p:spPr>
          <a:xfrm>
            <a:off x="8993080" y="2370338"/>
            <a:ext cx="1802167" cy="79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CE7CCA-CDFA-45C6-A92E-608EF96370C5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Board</a:t>
            </a:r>
            <a:r>
              <a:rPr lang="ko-KR" altLang="en-US" sz="2000" dirty="0"/>
              <a:t>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2330DB-8111-4EB9-AC0E-09FE86863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90" y="867442"/>
            <a:ext cx="10165644" cy="5511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A15B73-2DD0-44FA-B015-5A0118841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90" y="984219"/>
            <a:ext cx="76009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8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7D1038-18FE-4A58-AE3D-BF7D8E9709AE}"/>
              </a:ext>
            </a:extLst>
          </p:cNvPr>
          <p:cNvSpPr/>
          <p:nvPr/>
        </p:nvSpPr>
        <p:spPr>
          <a:xfrm>
            <a:off x="8993080" y="2370338"/>
            <a:ext cx="1802167" cy="79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D2E379-9E45-4CD5-B3D9-56D810367182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Board</a:t>
            </a:r>
            <a:r>
              <a:rPr lang="ko-KR" altLang="en-US" sz="2000" dirty="0"/>
              <a:t>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1DDB25-ACE5-4DCF-8840-9B50C957F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94" y="867443"/>
            <a:ext cx="10171243" cy="55069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C43763-049E-44A5-9EA9-84358F3F4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94" y="998506"/>
            <a:ext cx="8162925" cy="2162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6720E0-9DA6-45E4-A276-B59B15CA6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214" y="5874376"/>
            <a:ext cx="6841744" cy="50006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9A8954A-6611-48D1-A6F1-E86726055F5C}"/>
              </a:ext>
            </a:extLst>
          </p:cNvPr>
          <p:cNvSpPr/>
          <p:nvPr/>
        </p:nvSpPr>
        <p:spPr>
          <a:xfrm>
            <a:off x="10333608" y="932155"/>
            <a:ext cx="550415" cy="523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90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C747600-FEDB-4F96-83BE-367E508769E5}"/>
              </a:ext>
            </a:extLst>
          </p:cNvPr>
          <p:cNvSpPr/>
          <p:nvPr/>
        </p:nvSpPr>
        <p:spPr>
          <a:xfrm>
            <a:off x="8993080" y="2370338"/>
            <a:ext cx="1802167" cy="79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7CB6CF-EBEF-4827-8FA2-623BDB7F575C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Board</a:t>
            </a:r>
            <a:r>
              <a:rPr lang="ko-KR" altLang="en-US" sz="2000" dirty="0"/>
              <a:t>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C6F0C4-E63D-4D7D-B04D-5B311A42F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95" y="867442"/>
            <a:ext cx="10200087" cy="552792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D71155E-B7E1-402A-A8C0-1E9142A47E6A}"/>
              </a:ext>
            </a:extLst>
          </p:cNvPr>
          <p:cNvSpPr/>
          <p:nvPr/>
        </p:nvSpPr>
        <p:spPr>
          <a:xfrm>
            <a:off x="10368774" y="5157926"/>
            <a:ext cx="550415" cy="523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36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787002E-3F70-4A70-B086-33B6B84CEE9C}"/>
              </a:ext>
            </a:extLst>
          </p:cNvPr>
          <p:cNvSpPr/>
          <p:nvPr/>
        </p:nvSpPr>
        <p:spPr>
          <a:xfrm>
            <a:off x="9454718" y="478871"/>
            <a:ext cx="2254593" cy="6733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의문</a:t>
            </a:r>
            <a:r>
              <a:rPr lang="en-US" altLang="ko-KR" sz="2400" dirty="0"/>
              <a:t>? </a:t>
            </a:r>
            <a:r>
              <a:rPr lang="ko-KR" altLang="en-US" sz="2400" dirty="0"/>
              <a:t>파일명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90A057-B05A-46A6-9AA8-627C9FC9BE27}"/>
              </a:ext>
            </a:extLst>
          </p:cNvPr>
          <p:cNvSpPr/>
          <p:nvPr/>
        </p:nvSpPr>
        <p:spPr>
          <a:xfrm>
            <a:off x="1402672" y="2361460"/>
            <a:ext cx="9392575" cy="88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366DBA-5E72-4F56-B602-F446FCF60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087" y="914049"/>
            <a:ext cx="3724275" cy="2381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6FEE466-E0FC-4B5E-977C-B16C7EA6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937" y="933098"/>
            <a:ext cx="3829050" cy="2000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24D1BEF-879F-43DF-8EDF-0CDE93D4E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087" y="1133123"/>
            <a:ext cx="4333875" cy="2381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B88FB7C-B405-4303-8C6F-162C1BB2F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810" y="1429101"/>
            <a:ext cx="2800350" cy="45148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0046DD7-7002-4149-87E3-2FD8254AEB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6744" y="1467904"/>
            <a:ext cx="2819400" cy="45339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3D71444-8600-45E9-BE0C-E55CC8CFC9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9455" y="1467904"/>
            <a:ext cx="8019271" cy="484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0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5572E1-106F-400F-8307-F5803CD93438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Game</a:t>
            </a:r>
            <a:r>
              <a:rPr lang="ko-KR" altLang="en-US" sz="2000" dirty="0"/>
              <a:t> 화면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1FD72D-D3DF-46E9-AD4E-A7202D868354}"/>
              </a:ext>
            </a:extLst>
          </p:cNvPr>
          <p:cNvSpPr/>
          <p:nvPr/>
        </p:nvSpPr>
        <p:spPr>
          <a:xfrm>
            <a:off x="750397" y="2361460"/>
            <a:ext cx="10755063" cy="101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76A867-7807-494F-9A9C-F8326E1B2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88" y="867442"/>
            <a:ext cx="10155891" cy="551168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537646FE-5B17-4CF4-BFBA-878A59E22EAA}"/>
              </a:ext>
            </a:extLst>
          </p:cNvPr>
          <p:cNvSpPr/>
          <p:nvPr/>
        </p:nvSpPr>
        <p:spPr>
          <a:xfrm>
            <a:off x="8487053" y="4076664"/>
            <a:ext cx="1402672" cy="1334803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DE7DC4-ED34-4A12-9C1B-24911359C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98" y="3532590"/>
            <a:ext cx="3181350" cy="838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F02D2C-000A-4861-8C1D-C5C60CA2A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98" y="4370790"/>
            <a:ext cx="6667500" cy="15049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D4B7AF9-9E12-4532-B857-E0BFDC139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515" y="985236"/>
            <a:ext cx="3325064" cy="17872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1BD457-EDEC-4682-96D4-8696EA92D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498" y="1216964"/>
            <a:ext cx="355282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3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754BAA4-6641-4A6B-8FB4-03626C8BFEFB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Game</a:t>
            </a:r>
            <a:r>
              <a:rPr lang="ko-KR" altLang="en-US" sz="2000" dirty="0"/>
              <a:t> 화면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972E88-A37F-4D06-BC00-714BFC90D8D5}"/>
              </a:ext>
            </a:extLst>
          </p:cNvPr>
          <p:cNvSpPr/>
          <p:nvPr/>
        </p:nvSpPr>
        <p:spPr>
          <a:xfrm>
            <a:off x="750397" y="2361460"/>
            <a:ext cx="10755063" cy="101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A2D0EA-C4B8-4FDF-A303-DC867145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94" y="867202"/>
            <a:ext cx="10173810" cy="5505516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5FDBB74D-8125-4CA3-8FAF-F3DDB667F325}"/>
              </a:ext>
            </a:extLst>
          </p:cNvPr>
          <p:cNvSpPr/>
          <p:nvPr/>
        </p:nvSpPr>
        <p:spPr>
          <a:xfrm>
            <a:off x="8487053" y="4076664"/>
            <a:ext cx="1402672" cy="1334803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E59643-7F1F-4CEC-B99C-20378259E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98" y="4370790"/>
            <a:ext cx="6667500" cy="1504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96B0137-D3C1-4101-B721-C54511BED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829" y="2774810"/>
            <a:ext cx="4857750" cy="12668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F3DC16-08D0-4A34-86CF-DAC0127AC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5498" y="1216964"/>
            <a:ext cx="3552825" cy="190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0912320-4440-4AD3-B805-2680C0AA3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3515" y="994114"/>
            <a:ext cx="3325064" cy="178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0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277F9-58E9-44DD-8890-DDCE3314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552206-2C96-4886-ABA8-2A52663BA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405" y="2810310"/>
            <a:ext cx="4233893" cy="27175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73960F-464C-4D7A-AF88-BC3815995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04" y="2810311"/>
            <a:ext cx="4233893" cy="271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2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F11904D-F56C-4C77-AA31-B19EF9C111E2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Game</a:t>
            </a:r>
            <a:r>
              <a:rPr lang="ko-KR" altLang="en-US" sz="2000" dirty="0"/>
              <a:t> 화면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CA7C36-B786-45CA-8D8A-D54B7A3F1928}"/>
              </a:ext>
            </a:extLst>
          </p:cNvPr>
          <p:cNvSpPr/>
          <p:nvPr/>
        </p:nvSpPr>
        <p:spPr>
          <a:xfrm>
            <a:off x="750397" y="2361460"/>
            <a:ext cx="10755063" cy="101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FC2C56-F5AE-492E-B38C-341F46772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90" y="866296"/>
            <a:ext cx="10197147" cy="551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09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3D411A-4A80-4A0B-AEA8-AE47909CA40A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Game</a:t>
            </a:r>
            <a:r>
              <a:rPr lang="ko-KR" altLang="en-US" sz="2000" dirty="0"/>
              <a:t> 화면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0D0C70-667A-4A50-ABB9-366CF776DA1C}"/>
              </a:ext>
            </a:extLst>
          </p:cNvPr>
          <p:cNvSpPr/>
          <p:nvPr/>
        </p:nvSpPr>
        <p:spPr>
          <a:xfrm>
            <a:off x="750397" y="2361460"/>
            <a:ext cx="10755063" cy="101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7D89E5-BDFC-4387-B26F-4E75FAEC0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89" y="867441"/>
            <a:ext cx="10165647" cy="551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78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3E5E275-AEE7-49D7-B6AE-EA58FEDDB75C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Game</a:t>
            </a:r>
            <a:r>
              <a:rPr lang="ko-KR" altLang="en-US" sz="2000" dirty="0"/>
              <a:t> 화면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230A4C-E2B3-4A97-89DF-4D033340A4B8}"/>
              </a:ext>
            </a:extLst>
          </p:cNvPr>
          <p:cNvSpPr/>
          <p:nvPr/>
        </p:nvSpPr>
        <p:spPr>
          <a:xfrm>
            <a:off x="750397" y="2361460"/>
            <a:ext cx="10755063" cy="101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9ED549-FE09-430D-A747-670440406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89" y="873141"/>
            <a:ext cx="10155133" cy="55059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4174ED-460A-4B94-9B8F-519CEB5FB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697" y="984265"/>
            <a:ext cx="5191125" cy="7524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8236603-55FC-42CD-AF53-44DBD82F0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43" y="1638260"/>
            <a:ext cx="8213818" cy="46202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99AD3A5-3016-4F32-8BD9-CFCE2EF53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89" y="984265"/>
            <a:ext cx="2933700" cy="5334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113EC82-68FB-4879-944E-950DB2290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2147" y="1736974"/>
            <a:ext cx="34956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7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3E5E275-AEE7-49D7-B6AE-EA58FEDDB75C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Game</a:t>
            </a:r>
            <a:r>
              <a:rPr lang="ko-KR" altLang="en-US" sz="2000" dirty="0"/>
              <a:t> 화면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230A4C-E2B3-4A97-89DF-4D033340A4B8}"/>
              </a:ext>
            </a:extLst>
          </p:cNvPr>
          <p:cNvSpPr/>
          <p:nvPr/>
        </p:nvSpPr>
        <p:spPr>
          <a:xfrm>
            <a:off x="750397" y="2361460"/>
            <a:ext cx="10755063" cy="101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9ED549-FE09-430D-A747-670440406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89" y="873141"/>
            <a:ext cx="10155133" cy="5505987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968EF40-6E6D-4B85-B3A8-27BE0953CAB4}"/>
              </a:ext>
            </a:extLst>
          </p:cNvPr>
          <p:cNvSpPr/>
          <p:nvPr/>
        </p:nvSpPr>
        <p:spPr>
          <a:xfrm>
            <a:off x="7530687" y="3626134"/>
            <a:ext cx="2296894" cy="21857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A4C09E-1049-4EEC-9D83-9FB5B1C3D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89" y="991069"/>
            <a:ext cx="4905375" cy="3905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5C7F96-3896-48C1-8947-349A1F6C3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89" y="1988103"/>
            <a:ext cx="8648700" cy="43910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FD8DEB-936C-4A75-9201-1B812C9F3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1747" y="995947"/>
            <a:ext cx="2886075" cy="14668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6E4B30-6772-4C25-A25A-71D66108B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8722" y="2460411"/>
            <a:ext cx="42291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6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0CE2023-CEC3-463F-997F-E0B522347770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Game</a:t>
            </a:r>
            <a:r>
              <a:rPr lang="ko-KR" altLang="en-US" sz="2000" dirty="0"/>
              <a:t> 화면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F967E7-8541-4EEA-8EF4-3FC2FE6478E1}"/>
              </a:ext>
            </a:extLst>
          </p:cNvPr>
          <p:cNvSpPr/>
          <p:nvPr/>
        </p:nvSpPr>
        <p:spPr>
          <a:xfrm>
            <a:off x="750397" y="2361460"/>
            <a:ext cx="10755063" cy="101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E016DC-E0B1-4F09-B994-1C5A2BD5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90" y="867442"/>
            <a:ext cx="10185216" cy="551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69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0CE2023-CEC3-463F-997F-E0B522347770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Game</a:t>
            </a:r>
            <a:r>
              <a:rPr lang="ko-KR" altLang="en-US" sz="2000" dirty="0"/>
              <a:t> 화면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F967E7-8541-4EEA-8EF4-3FC2FE6478E1}"/>
              </a:ext>
            </a:extLst>
          </p:cNvPr>
          <p:cNvSpPr/>
          <p:nvPr/>
        </p:nvSpPr>
        <p:spPr>
          <a:xfrm>
            <a:off x="750397" y="2361460"/>
            <a:ext cx="10755063" cy="101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51CE7B-2A40-4022-AFC0-5E3F020AE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89" y="873141"/>
            <a:ext cx="10155133" cy="550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23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0CE2023-CEC3-463F-997F-E0B522347770}"/>
              </a:ext>
            </a:extLst>
          </p:cNvPr>
          <p:cNvSpPr/>
          <p:nvPr/>
        </p:nvSpPr>
        <p:spPr>
          <a:xfrm>
            <a:off x="10005135" y="478871"/>
            <a:ext cx="1704176" cy="388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Game</a:t>
            </a:r>
            <a:r>
              <a:rPr lang="ko-KR" altLang="en-US" sz="2000" dirty="0"/>
              <a:t> 화면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F967E7-8541-4EEA-8EF4-3FC2FE6478E1}"/>
              </a:ext>
            </a:extLst>
          </p:cNvPr>
          <p:cNvSpPr/>
          <p:nvPr/>
        </p:nvSpPr>
        <p:spPr>
          <a:xfrm>
            <a:off x="750397" y="2361460"/>
            <a:ext cx="10755063" cy="101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E016DC-E0B1-4F09-B994-1C5A2BD5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90" y="867442"/>
            <a:ext cx="10185216" cy="55116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C29B06-8D4C-450A-A580-14D126439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794" y="983378"/>
            <a:ext cx="3048000" cy="14287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65BCAA-78DA-4A64-9C31-9394D8153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02" y="983378"/>
            <a:ext cx="8905875" cy="51149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CD5C4F3-F3DC-4896-9B0E-F236F9A4C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90" y="4055029"/>
            <a:ext cx="357187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5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C888FD-44D4-4977-9CE0-19BA8AAFE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+mj-ea"/>
              </a:rPr>
              <a:t>연관 어플리케이션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EC5850-470F-4832-82FE-074A7AA34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48" y="2858939"/>
            <a:ext cx="2176432" cy="27843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6269BF-D8A9-4060-BE38-B45B5920B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20" y="2858939"/>
            <a:ext cx="2176432" cy="27843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0AC795-056D-4AE6-96EA-BD4738E9F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784" y="2858939"/>
            <a:ext cx="2176432" cy="278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1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C888FD-44D4-4977-9CE0-19BA8AAFE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연관 어플리케이션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4EF418-CA1E-453B-89CE-9668B19EB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207" y="2785780"/>
            <a:ext cx="2176432" cy="27843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D3F0C7-1D83-4348-B53A-23C0E7A86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784" y="2785781"/>
            <a:ext cx="2176432" cy="27843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BA09FC-EF9B-4926-85EF-12D55CE22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361" y="2785781"/>
            <a:ext cx="2176432" cy="278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4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74ABAF-7957-4AFE-BFE4-2893E6EBB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팀워크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947E2B-EC89-4B96-A0DD-D9B6FAD67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494069"/>
            <a:ext cx="9601196" cy="36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57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CCDDB4-06E0-46B8-9620-9534DD60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4" y="1038585"/>
            <a:ext cx="10838874" cy="28628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4C0FB3-AB61-486E-AF72-898246A7A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4" y="1038585"/>
            <a:ext cx="10838874" cy="39331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E8FDDA-E33B-4CD4-A98D-296516E56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92" y="896112"/>
            <a:ext cx="8468163" cy="50657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756CFA-FF56-4D4F-8E5B-9E5D39E52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92" y="774192"/>
            <a:ext cx="8583879" cy="53096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ECD10A6-B135-49CD-A947-0240A2FBA2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144" y="774192"/>
            <a:ext cx="9960864" cy="55052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9904BE3-0E5C-433D-A0C6-473A7EBA41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92" y="887750"/>
            <a:ext cx="10742418" cy="52781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D13F30-E888-4326-BC88-74EB7B74F9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144" y="679260"/>
            <a:ext cx="9304143" cy="54866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48A430-A831-491A-B5A3-5C45736635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92" y="896112"/>
            <a:ext cx="10955468" cy="508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91D51F-E07E-4FC1-A229-6C12E5CE2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66" y="830583"/>
            <a:ext cx="2952941" cy="52496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273D6E-0963-4655-B58D-62E6F6F84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33" y="830583"/>
            <a:ext cx="3020949" cy="53705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58B42F2-7615-429A-9486-0F702BED7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211" y="864614"/>
            <a:ext cx="2952941" cy="52496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4B66155-9B13-4AFC-B77D-DA13499C3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74" y="804163"/>
            <a:ext cx="3020949" cy="53705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09D9BD6-AE74-417C-B8F1-932007139C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160" y="804162"/>
            <a:ext cx="2952941" cy="524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9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82249C-24D0-43CB-9A51-19901BCB9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업무 </a:t>
            </a:r>
            <a:r>
              <a:rPr lang="ko-KR" altLang="en-US" dirty="0" err="1">
                <a:latin typeface="+mj-ea"/>
              </a:rPr>
              <a:t>배분표</a:t>
            </a:r>
            <a:endParaRPr lang="ko-KR" altLang="en-US" dirty="0">
              <a:latin typeface="+mj-ea"/>
            </a:endParaRPr>
          </a:p>
        </p:txBody>
      </p:sp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5B33C963-E617-44F4-8EC0-D0839162F6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5015587"/>
              </p:ext>
            </p:extLst>
          </p:nvPr>
        </p:nvGraphicFramePr>
        <p:xfrm>
          <a:off x="1295400" y="2127554"/>
          <a:ext cx="9601193" cy="373237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71599">
                  <a:extLst>
                    <a:ext uri="{9D8B030D-6E8A-4147-A177-3AD203B41FA5}">
                      <a16:colId xmlns:a16="http://schemas.microsoft.com/office/drawing/2014/main" val="1108148777"/>
                    </a:ext>
                  </a:extLst>
                </a:gridCol>
                <a:gridCol w="1371599">
                  <a:extLst>
                    <a:ext uri="{9D8B030D-6E8A-4147-A177-3AD203B41FA5}">
                      <a16:colId xmlns:a16="http://schemas.microsoft.com/office/drawing/2014/main" val="15837011"/>
                    </a:ext>
                  </a:extLst>
                </a:gridCol>
                <a:gridCol w="1371599">
                  <a:extLst>
                    <a:ext uri="{9D8B030D-6E8A-4147-A177-3AD203B41FA5}">
                      <a16:colId xmlns:a16="http://schemas.microsoft.com/office/drawing/2014/main" val="3119533004"/>
                    </a:ext>
                  </a:extLst>
                </a:gridCol>
                <a:gridCol w="1368104">
                  <a:extLst>
                    <a:ext uri="{9D8B030D-6E8A-4147-A177-3AD203B41FA5}">
                      <a16:colId xmlns:a16="http://schemas.microsoft.com/office/drawing/2014/main" val="3782261033"/>
                    </a:ext>
                  </a:extLst>
                </a:gridCol>
                <a:gridCol w="1375094">
                  <a:extLst>
                    <a:ext uri="{9D8B030D-6E8A-4147-A177-3AD203B41FA5}">
                      <a16:colId xmlns:a16="http://schemas.microsoft.com/office/drawing/2014/main" val="2571251963"/>
                    </a:ext>
                  </a:extLst>
                </a:gridCol>
                <a:gridCol w="1371599">
                  <a:extLst>
                    <a:ext uri="{9D8B030D-6E8A-4147-A177-3AD203B41FA5}">
                      <a16:colId xmlns:a16="http://schemas.microsoft.com/office/drawing/2014/main" val="456112379"/>
                    </a:ext>
                  </a:extLst>
                </a:gridCol>
                <a:gridCol w="1371599">
                  <a:extLst>
                    <a:ext uri="{9D8B030D-6E8A-4147-A177-3AD203B41FA5}">
                      <a16:colId xmlns:a16="http://schemas.microsoft.com/office/drawing/2014/main" val="1447080581"/>
                    </a:ext>
                  </a:extLst>
                </a:gridCol>
              </a:tblGrid>
              <a:tr h="57115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주로 맡은 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(1)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(2)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(3)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(4)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(5)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6118813"/>
                  </a:ext>
                </a:extLst>
              </a:tr>
              <a:tr h="600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최승훈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카드제작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조합 카드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자료수집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코딩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텍스트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차 발표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ppt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제작</a:t>
                      </a:r>
                    </a:p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769501"/>
                  </a:ext>
                </a:extLst>
              </a:tr>
              <a:tr h="600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문윤수</a:t>
                      </a:r>
                      <a:endParaRPr lang="ko-KR" altLang="en-US" sz="1200" b="1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카드제작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조합 카드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자료 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코딩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텍스트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차 발표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ppt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제작</a:t>
                      </a:r>
                    </a:p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979343"/>
                  </a:ext>
                </a:extLst>
              </a:tr>
              <a:tr h="600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김성주</a:t>
                      </a:r>
                      <a:endParaRPr lang="ko-KR" altLang="en-US" sz="1200" b="1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조장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구상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포토샵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코딩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자료 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차 발표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5794"/>
                  </a:ext>
                </a:extLst>
              </a:tr>
              <a:tr h="571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우준하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카드제작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차 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차 발표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ppt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코딩</a:t>
                      </a:r>
                    </a:p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+mj-ea"/>
                          <a:ea typeface="+mj-ea"/>
                        </a:rPr>
                        <a:t>조합 카드 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차 발표 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ppt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984663"/>
                  </a:ext>
                </a:extLst>
              </a:tr>
              <a:tr h="571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최우택</a:t>
                      </a:r>
                      <a:endParaRPr lang="ko-KR" altLang="en-US" sz="1200" b="1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+mj-ea"/>
                          <a:ea typeface="+mj-ea"/>
                        </a:rPr>
                        <a:t>메인코딩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구상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자료 수집</a:t>
                      </a:r>
                    </a:p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코딩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차 발표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ppt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제작</a:t>
                      </a:r>
                    </a:p>
                    <a:p>
                      <a:pPr algn="ctr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차 발표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809427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F0D27F6-ECC6-4CC5-ABFE-7AD35BE6761D}"/>
              </a:ext>
            </a:extLst>
          </p:cNvPr>
          <p:cNvCxnSpPr/>
          <p:nvPr/>
        </p:nvCxnSpPr>
        <p:spPr>
          <a:xfrm>
            <a:off x="1295395" y="2127554"/>
            <a:ext cx="1372299" cy="571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86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자연주의">
  <a:themeElements>
    <a:clrScheme name="자연주의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자연주의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자연주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219</TotalTime>
  <Words>172</Words>
  <Application>Microsoft Office PowerPoint</Application>
  <PresentationFormat>와이드스크린</PresentationFormat>
  <Paragraphs>89</Paragraphs>
  <Slides>36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Adobe 고딕 Std B</vt:lpstr>
      <vt:lpstr>돋움</vt:lpstr>
      <vt:lpstr>Arial</vt:lpstr>
      <vt:lpstr>Garamond</vt:lpstr>
      <vt:lpstr>맑은 고딕</vt:lpstr>
      <vt:lpstr>자연주의</vt:lpstr>
      <vt:lpstr>재미로 보는 카드운세</vt:lpstr>
      <vt:lpstr>목차</vt:lpstr>
      <vt:lpstr>소개</vt:lpstr>
      <vt:lpstr>연관 어플리케이션</vt:lpstr>
      <vt:lpstr>연관 어플리케이션</vt:lpstr>
      <vt:lpstr>팀워크</vt:lpstr>
      <vt:lpstr>PowerPoint 프레젠테이션</vt:lpstr>
      <vt:lpstr>PowerPoint 프레젠테이션</vt:lpstr>
      <vt:lpstr>업무 배분표</vt:lpstr>
      <vt:lpstr>업무 완성도</vt:lpstr>
      <vt:lpstr>업무 완성도</vt:lpstr>
      <vt:lpstr>업무 완성도</vt:lpstr>
      <vt:lpstr>업무 완성도</vt:lpstr>
      <vt:lpstr>업무 완성도</vt:lpstr>
      <vt:lpstr>업무 완성도</vt:lpstr>
      <vt:lpstr>시연 영상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(제목)</dc:title>
  <dc:creator>준하 우</dc:creator>
  <cp:lastModifiedBy>김성주</cp:lastModifiedBy>
  <cp:revision>25</cp:revision>
  <dcterms:created xsi:type="dcterms:W3CDTF">2018-12-11T12:34:37Z</dcterms:created>
  <dcterms:modified xsi:type="dcterms:W3CDTF">2018-12-13T14:36:20Z</dcterms:modified>
</cp:coreProperties>
</file>